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228" r:id="rId4"/>
    <p:sldId id="3233" r:id="rId6"/>
    <p:sldId id="548" r:id="rId7"/>
    <p:sldId id="3298" r:id="rId8"/>
    <p:sldId id="3286" r:id="rId9"/>
    <p:sldId id="3281" r:id="rId10"/>
    <p:sldId id="3285" r:id="rId11"/>
    <p:sldId id="3287" r:id="rId12"/>
    <p:sldId id="3282" r:id="rId13"/>
    <p:sldId id="3267" r:id="rId14"/>
    <p:sldId id="3289" r:id="rId15"/>
    <p:sldId id="3271" r:id="rId16"/>
    <p:sldId id="3290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54DC"/>
    <a:srgbClr val="5B9BD5"/>
    <a:srgbClr val="1A78C2"/>
    <a:srgbClr val="1A78C3"/>
    <a:srgbClr val="1B6299"/>
    <a:srgbClr val="8609AD"/>
    <a:srgbClr val="1C6299"/>
    <a:srgbClr val="1B6298"/>
    <a:srgbClr val="96C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3039" autoAdjust="0"/>
  </p:normalViewPr>
  <p:slideViewPr>
    <p:cSldViewPr snapToGrid="0" showGuides="1">
      <p:cViewPr varScale="1">
        <p:scale>
          <a:sx n="94" d="100"/>
          <a:sy n="94" d="100"/>
        </p:scale>
        <p:origin x="504" y="60"/>
      </p:cViewPr>
      <p:guideLst>
        <p:guide orient="horz" pos="22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1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i="0" dirty="0">
              <a:solidFill>
                <a:srgbClr val="527BBD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" y="2546350"/>
            <a:ext cx="12192635" cy="1838325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5630" y="2014220"/>
            <a:ext cx="3140710" cy="2903220"/>
            <a:chOff x="938" y="3172"/>
            <a:chExt cx="4946" cy="4572"/>
          </a:xfrm>
        </p:grpSpPr>
        <p:sp>
          <p:nvSpPr>
            <p:cNvPr id="12" name="椭圆 11"/>
            <p:cNvSpPr/>
            <p:nvPr/>
          </p:nvSpPr>
          <p:spPr>
            <a:xfrm>
              <a:off x="1345" y="3392"/>
              <a:ext cx="4133" cy="41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4000" contrast="21000"/>
                      </a14:imgEffect>
                      <a14:imgEffect>
                        <a14:colorTemperature colorTemp="6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" y="3172"/>
              <a:ext cx="4946" cy="457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35350" y="2680970"/>
            <a:ext cx="87598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Discovering Fine-Grained Visual-Concept Relations by Disentangled Optimal  Transport Concept Bottleneck Models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17" name="文本占位符 13"/>
          <p:cNvSpPr txBox="1"/>
          <p:nvPr/>
        </p:nvSpPr>
        <p:spPr>
          <a:xfrm>
            <a:off x="4581189" y="6441819"/>
            <a:ext cx="3028952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1" name="文本占位符 13"/>
          <p:cNvSpPr txBox="1"/>
          <p:nvPr/>
        </p:nvSpPr>
        <p:spPr>
          <a:xfrm>
            <a:off x="5065694" y="4315254"/>
            <a:ext cx="3028952" cy="798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CVPR 2025</a:t>
            </a:r>
            <a:endParaRPr lang="en-US" altLang="zh-CN" sz="20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876425"/>
            <a:ext cx="11696700" cy="310515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85" y="1676400"/>
            <a:ext cx="6391910" cy="381254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2157730"/>
            <a:ext cx="11563985" cy="2371725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1694180"/>
            <a:ext cx="11737975" cy="352171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Screenshot_20251128_1403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1080135"/>
            <a:ext cx="11987530" cy="536702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Screenshot_20251128_1407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470" y="1304925"/>
            <a:ext cx="8779510" cy="4470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34925" y="1337310"/>
            <a:ext cx="3748405" cy="4861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x-none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概念瓶颈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模型的</a:t>
            </a:r>
            <a:r>
              <a:rPr lang="x-none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视觉-概念对应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往往产生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虚假的视觉-概念关联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，降低了模型的可靠性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p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x-none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概念瓶颈模型在评估概念对决策重要性时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难以确</a:t>
            </a:r>
            <a:r>
              <a:rPr lang="x-none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r>
              <a:rPr lang="x-none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哪一视觉区域主导了</a:t>
            </a:r>
            <a:r>
              <a:rPr lang="x-none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决策</a:t>
            </a:r>
            <a:endParaRPr lang="x-none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x-none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Screenshot_20251128_151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812800"/>
            <a:ext cx="6741160" cy="5704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470" y="2061210"/>
            <a:ext cx="404558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虚假的视觉-概念关联</a:t>
            </a:r>
            <a:r>
              <a:rPr lang="x-none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如何产生？</a:t>
            </a:r>
            <a:endParaRPr lang="x-none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r>
              <a:rPr lang="x-none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概念共现</a:t>
            </a:r>
            <a:endParaRPr lang="x-none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1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决策依赖概念共现，而不是概念与视觉的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一一对应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x-none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_20251128_1416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1230630"/>
            <a:ext cx="10149205" cy="5374005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4185" y="659130"/>
            <a:ext cx="29921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x-none" altLang="zh-CN" sz="2400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缺少细粒度概念对齐</a:t>
            </a:r>
            <a:endParaRPr lang="x-none" altLang="zh-CN" sz="2400" b="1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 descr="Screenshot_20251128_1428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" y="1350010"/>
            <a:ext cx="12280265" cy="437769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4475" y="4030345"/>
            <a:ext cx="4344035" cy="1026160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365"/>
            <a:ext cx="7864475" cy="4906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280" y="1137285"/>
            <a:ext cx="3175000" cy="847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0" y="2390140"/>
            <a:ext cx="2266950" cy="565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280" y="5707380"/>
            <a:ext cx="3810000" cy="66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880" y="3214370"/>
            <a:ext cx="1536700" cy="3937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1610" y="3621405"/>
            <a:ext cx="4390390" cy="970280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290"/>
            <a:ext cx="7875905" cy="5086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95" y="1821815"/>
            <a:ext cx="3418205" cy="8445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13860" y="1050290"/>
            <a:ext cx="1029970" cy="3298190"/>
          </a:xfrm>
          <a:prstGeom prst="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85570" y="2725420"/>
            <a:ext cx="1289050" cy="1461135"/>
          </a:xfrm>
          <a:prstGeom prst="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674620" y="2553970"/>
            <a:ext cx="1602105" cy="4756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x-none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代价矩阵，</a:t>
            </a:r>
            <a:r>
              <a:rPr lang="en-US" altLang="zh-CN" b="1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endParaRPr lang="en-US" altLang="zh-CN" b="1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" y="1254760"/>
            <a:ext cx="4371975" cy="14852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648075"/>
            <a:ext cx="4943475" cy="2514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6635" y="1125855"/>
            <a:ext cx="590994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r>
              <a:rPr lang="zh-CN" altLang="x-none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视觉分布构建</a:t>
            </a:r>
            <a:endParaRPr lang="zh-CN" altLang="x-none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endParaRPr lang="zh-CN" altLang="x-none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endParaRPr lang="zh-CN" altLang="x-none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endParaRPr lang="zh-CN" altLang="x-none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Clr>
                <a:srgbClr val="000000"/>
              </a:buClr>
              <a:buFont typeface="Wingdings" panose="05000000000000000000" charset="0"/>
              <a:buChar char="p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概念分布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x-none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10" y="1741805"/>
            <a:ext cx="3041015" cy="708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580" y="2628900"/>
            <a:ext cx="2204720" cy="565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810" y="4425315"/>
            <a:ext cx="3855085" cy="1056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7915" y="5746115"/>
            <a:ext cx="2889885" cy="57277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tags/tag1.xml><?xml version="1.0" encoding="utf-8"?>
<p:tagLst xmlns:p="http://schemas.openxmlformats.org/presentationml/2006/main">
  <p:tag name="COMMONDATA" val="eyJoZGlkIjoiMTFiMjRlYjRkODg2ZDk0OTllN2NiNzAxMTIyNjEzMmYifQ==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WPS 演示</Application>
  <PresentationFormat>宽屏</PresentationFormat>
  <Paragraphs>146</Paragraphs>
  <Slides>13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等线</vt:lpstr>
      <vt:lpstr>微软雅黑</vt:lpstr>
      <vt:lpstr>Arial</vt:lpstr>
      <vt:lpstr>-apple-system</vt:lpstr>
      <vt:lpstr>Georgia</vt:lpstr>
      <vt:lpstr>Wingdings</vt:lpstr>
      <vt:lpstr>Arial Unicode MS</vt:lpstr>
      <vt:lpstr>等线 Light</vt:lpstr>
      <vt:lpstr>Calibri Light</vt:lpstr>
      <vt:lpstr>Segoe Print</vt:lpstr>
      <vt:lpstr>Google Sans Text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Jason</cp:lastModifiedBy>
  <cp:revision>386</cp:revision>
  <dcterms:created xsi:type="dcterms:W3CDTF">2025-11-28T07:20:00Z</dcterms:created>
  <dcterms:modified xsi:type="dcterms:W3CDTF">2025-11-29T07:41:43Z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3FFB9181F986448A9245804C8DE2B197_13</vt:lpwstr>
  </property>
</Properties>
</file>